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2" r:id="rId4"/>
    <p:sldId id="265" r:id="rId5"/>
    <p:sldId id="263" r:id="rId6"/>
    <p:sldId id="266" r:id="rId7"/>
    <p:sldId id="262" r:id="rId8"/>
    <p:sldId id="268" r:id="rId9"/>
    <p:sldId id="261" r:id="rId10"/>
    <p:sldId id="269" r:id="rId11"/>
    <p:sldId id="260" r:id="rId12"/>
    <p:sldId id="259" r:id="rId13"/>
    <p:sldId id="273" r:id="rId14"/>
    <p:sldId id="270" r:id="rId15"/>
    <p:sldId id="267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3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9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0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35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52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1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4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40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7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35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8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1BE77-9605-4FBC-B84A-44199EEE59EA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F916-8552-4D83-87D1-F0F7E54F1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7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22" y="1320214"/>
            <a:ext cx="7228773" cy="51998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466703">
            <a:off x="2946151" y="2386516"/>
            <a:ext cx="6701512" cy="188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Фольклорный праздник 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</a:rPr>
              <a:t>для детей 3-5 лет </a:t>
            </a:r>
          </a:p>
          <a:p>
            <a:pPr algn="ctr"/>
            <a:r>
              <a:rPr lang="ru-RU" sz="5400" b="1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«Во поле берёза стояла»</a:t>
            </a:r>
            <a:endParaRPr lang="ru-RU" sz="5400" b="1" dirty="0">
              <a:solidFill>
                <a:srgbClr val="008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1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4698">
        <p15:prstTrans prst="origami"/>
      </p:transition>
    </mc:Choice>
    <mc:Fallback xmlns="">
      <p:transition spd="slow" advTm="4698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73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3731"/>
          <a:stretch/>
        </p:blipFill>
        <p:spPr>
          <a:xfrm>
            <a:off x="832513" y="0"/>
            <a:ext cx="943930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714">
        <p15:prstTrans prst="origami"/>
      </p:transition>
    </mc:Choice>
    <mc:Fallback xmlns="">
      <p:transition spd="slow" advTm="27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763" t="23483"/>
          <a:stretch/>
        </p:blipFill>
        <p:spPr>
          <a:xfrm>
            <a:off x="450376" y="0"/>
            <a:ext cx="10544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5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657">
        <p15:prstTrans prst="origami"/>
      </p:transition>
    </mc:Choice>
    <mc:Fallback xmlns="">
      <p:transition spd="slow" advTm="16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20407" r="26219" b="32421"/>
          <a:stretch/>
        </p:blipFill>
        <p:spPr>
          <a:xfrm>
            <a:off x="846161" y="0"/>
            <a:ext cx="10133473" cy="6544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3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3366">
        <p15:prstTrans prst="origami"/>
      </p:transition>
    </mc:Choice>
    <mc:Fallback xmlns="">
      <p:transition spd="slow" advTm="33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b="4278"/>
          <a:stretch/>
        </p:blipFill>
        <p:spPr>
          <a:xfrm>
            <a:off x="978088" y="0"/>
            <a:ext cx="1081143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9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909">
        <p15:prstTrans prst="origami"/>
      </p:transition>
    </mc:Choice>
    <mc:Fallback xmlns="">
      <p:transition spd="slow" advTm="1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85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6913">
        <p15:prstTrans prst="origami"/>
      </p:transition>
    </mc:Choice>
    <mc:Fallback xmlns="">
      <p:transition spd="slow" advTm="69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14926" r="14727" b="25771"/>
          <a:stretch/>
        </p:blipFill>
        <p:spPr>
          <a:xfrm>
            <a:off x="136476" y="262719"/>
            <a:ext cx="11538860" cy="63325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4554"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0955">
        <p15:prstTrans prst="origami"/>
      </p:transition>
    </mc:Choice>
    <mc:Fallback xmlns="">
      <p:transition spd="slow" advTm="109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522" y="1320214"/>
            <a:ext cx="7228773" cy="51998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0466703">
            <a:off x="2946151" y="2386516"/>
            <a:ext cx="6701512" cy="1885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008000"/>
                </a:solidFill>
                <a:latin typeface="Monotype Corsiva" panose="03010101010201010101" pitchFamily="66" charset="0"/>
              </a:rPr>
              <a:t>КОНЕЦ</a:t>
            </a:r>
            <a:endParaRPr lang="ru-RU" sz="7200" b="1" dirty="0">
              <a:solidFill>
                <a:srgbClr val="008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Народная - Во поле береза стояла мин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2107" y="5169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172">
        <p15:prstTrans prst="origami"/>
      </p:transition>
    </mc:Choice>
    <mc:Fallback xmlns="">
      <p:transition spd="slow" advTm="1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64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14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617">
        <p15:prstTrans prst="origami"/>
      </p:transition>
    </mc:Choice>
    <mc:Fallback xmlns="">
      <p:transition spd="slow" advTm="16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5"/>
          <a:stretch/>
        </p:blipFill>
        <p:spPr>
          <a:xfrm>
            <a:off x="855259" y="0"/>
            <a:ext cx="1101885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3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708">
        <p15:prstTrans prst="origami"/>
      </p:transition>
    </mc:Choice>
    <mc:Fallback xmlns="">
      <p:transition spd="slow" advTm="17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12405" r="7606" b="13465"/>
          <a:stretch/>
        </p:blipFill>
        <p:spPr>
          <a:xfrm>
            <a:off x="390829" y="0"/>
            <a:ext cx="1026311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03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989">
        <p15:prstTrans prst="origami"/>
      </p:transition>
    </mc:Choice>
    <mc:Fallback xmlns="">
      <p:transition spd="slow" advTm="19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110"/>
          <a:stretch/>
        </p:blipFill>
        <p:spPr>
          <a:xfrm>
            <a:off x="1460310" y="75063"/>
            <a:ext cx="10176176" cy="67078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2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278">
        <p15:prstTrans prst="origami"/>
      </p:transition>
    </mc:Choice>
    <mc:Fallback xmlns="">
      <p:transition spd="slow" advTm="2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20498" r="8906" b="19602"/>
          <a:stretch/>
        </p:blipFill>
        <p:spPr>
          <a:xfrm>
            <a:off x="559557" y="0"/>
            <a:ext cx="11632443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47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2464">
        <p15:prstTrans prst="origami"/>
      </p:transition>
    </mc:Choice>
    <mc:Fallback xmlns="">
      <p:transition spd="slow" advTm="24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/>
          <a:stretch/>
        </p:blipFill>
        <p:spPr>
          <a:xfrm>
            <a:off x="1234945" y="153538"/>
            <a:ext cx="10587239" cy="6612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0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186">
        <p15:prstTrans prst="origami"/>
      </p:transition>
    </mc:Choice>
    <mc:Fallback xmlns="">
      <p:transition spd="slow" advTm="1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1"/>
          <a:stretch/>
        </p:blipFill>
        <p:spPr>
          <a:xfrm>
            <a:off x="1483057" y="0"/>
            <a:ext cx="10599447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9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186">
        <p15:prstTrans prst="origami"/>
      </p:transition>
    </mc:Choice>
    <mc:Fallback xmlns="">
      <p:transition spd="slow" advTm="1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28060" r="16457"/>
          <a:stretch/>
        </p:blipFill>
        <p:spPr>
          <a:xfrm>
            <a:off x="2080799" y="0"/>
            <a:ext cx="9328729" cy="6741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986">
        <p15:prstTrans prst="origami"/>
      </p:transition>
    </mc:Choice>
    <mc:Fallback xmlns="">
      <p:transition spd="slow" advTm="19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13</Words>
  <Application>Microsoft Office PowerPoint</Application>
  <PresentationFormat>Широкоэкранный</PresentationFormat>
  <Paragraphs>4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Elena Khromova</cp:lastModifiedBy>
  <cp:revision>9</cp:revision>
  <dcterms:created xsi:type="dcterms:W3CDTF">2023-06-19T05:48:46Z</dcterms:created>
  <dcterms:modified xsi:type="dcterms:W3CDTF">2023-06-23T14:19:16Z</dcterms:modified>
</cp:coreProperties>
</file>